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050E-C1CA-4318-8861-4BBC95C95F30}" type="datetimeFigureOut">
              <a:rPr lang="es-ES" smtClean="0"/>
              <a:pPr/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C359-C7EB-4FBC-AFD8-6D3787BF210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4356" t="6836" r="5014" b="10156"/>
          <a:stretch>
            <a:fillRect/>
          </a:stretch>
        </p:blipFill>
        <p:spPr bwMode="auto">
          <a:xfrm>
            <a:off x="0" y="285728"/>
            <a:ext cx="48510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47767" r="11054" b="11133"/>
          <a:stretch>
            <a:fillRect/>
          </a:stretch>
        </p:blipFill>
        <p:spPr bwMode="auto">
          <a:xfrm>
            <a:off x="4500562" y="285728"/>
            <a:ext cx="4643470" cy="56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4358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The outline of each embryo sac is delimited using the freehand tool to create a region of interest (ROI) and saved using the ROI manager tool (Analyze&gt;tools&gt;ROI manager&gt;Add).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7218" r="6661" b="6250"/>
          <a:stretch>
            <a:fillRect/>
          </a:stretch>
        </p:blipFill>
        <p:spPr bwMode="auto">
          <a:xfrm>
            <a:off x="4357686" y="285728"/>
            <a:ext cx="4572000" cy="522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47255" r="14860" b="8008"/>
          <a:stretch>
            <a:fillRect/>
          </a:stretch>
        </p:blipFill>
        <p:spPr bwMode="auto">
          <a:xfrm>
            <a:off x="214282" y="0"/>
            <a:ext cx="4000496" cy="546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14282" y="557214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 the “Analyze” menu, select “set measurements” and click on area and “mean gray value”.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Using the image Menu, select “color” and then “split channels”.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47255" r="7174" b="3125"/>
          <a:stretch>
            <a:fillRect/>
          </a:stretch>
        </p:blipFill>
        <p:spPr bwMode="auto">
          <a:xfrm>
            <a:off x="71407" y="214290"/>
            <a:ext cx="43035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0747" t="2929" r="19289" b="9179"/>
          <a:stretch>
            <a:fillRect/>
          </a:stretch>
        </p:blipFill>
        <p:spPr bwMode="auto">
          <a:xfrm>
            <a:off x="4429125" y="500042"/>
            <a:ext cx="46228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14282" y="5457616"/>
            <a:ext cx="87154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Close the image in the blue channel. On the green channel, go to the analyze&gt;tools&gt;ROI manager and select the ROI added before. The ROI will appear on the image. Still in the ROI manager go to more&gt;multi Measure. The result will appear in a new window.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747" t="13672" r="26976" b="14062"/>
          <a:stretch>
            <a:fillRect/>
          </a:stretch>
        </p:blipFill>
        <p:spPr bwMode="auto">
          <a:xfrm>
            <a:off x="357158" y="0"/>
            <a:ext cx="55007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85720" y="542926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Repeat this step with the image in the red channel.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132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 Fiol</dc:creator>
  <cp:lastModifiedBy>Fanglian He</cp:lastModifiedBy>
  <cp:revision>10</cp:revision>
  <dcterms:created xsi:type="dcterms:W3CDTF">2014-03-31T11:41:31Z</dcterms:created>
  <dcterms:modified xsi:type="dcterms:W3CDTF">2014-05-10T07:08:02Z</dcterms:modified>
</cp:coreProperties>
</file>